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430250" cy="7561263"/>
  <p:notesSz cx="6858000" cy="9144000"/>
  <p:defaultTextStyle>
    <a:defPPr>
      <a:defRPr lang="ru-RU"/>
    </a:defPPr>
    <a:lvl1pPr marL="0" algn="l" defTabSz="11995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599755" algn="l" defTabSz="11995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199510" algn="l" defTabSz="11995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799265" algn="l" defTabSz="11995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399020" algn="l" defTabSz="11995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998775" algn="l" defTabSz="11995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598530" algn="l" defTabSz="11995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198285" algn="l" defTabSz="11995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798040" algn="l" defTabSz="11995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44" y="-108"/>
      </p:cViewPr>
      <p:guideLst>
        <p:guide orient="horz" pos="2382"/>
        <p:guide pos="42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269" y="2348893"/>
            <a:ext cx="11415713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4538" y="4284716"/>
            <a:ext cx="940117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9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9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9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98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9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98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98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66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4302284" y="334306"/>
            <a:ext cx="4437113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86285" y="334306"/>
            <a:ext cx="13092161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85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54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897" y="4858812"/>
            <a:ext cx="11415713" cy="1501751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0897" y="3204786"/>
            <a:ext cx="11415713" cy="1654026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97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95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9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99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987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985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982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98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65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86285" y="1944575"/>
            <a:ext cx="8764636" cy="5502919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974759" y="1944575"/>
            <a:ext cx="8764638" cy="5502919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75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302801"/>
            <a:ext cx="12087225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1513" y="1692533"/>
            <a:ext cx="5934026" cy="70536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9755" indent="0">
              <a:buNone/>
              <a:defRPr sz="2600" b="1"/>
            </a:lvl2pPr>
            <a:lvl3pPr marL="1199510" indent="0">
              <a:buNone/>
              <a:defRPr sz="2400" b="1"/>
            </a:lvl3pPr>
            <a:lvl4pPr marL="1799265" indent="0">
              <a:buNone/>
              <a:defRPr sz="2100" b="1"/>
            </a:lvl4pPr>
            <a:lvl5pPr marL="2399020" indent="0">
              <a:buNone/>
              <a:defRPr sz="2100" b="1"/>
            </a:lvl5pPr>
            <a:lvl6pPr marL="2998775" indent="0">
              <a:buNone/>
              <a:defRPr sz="2100" b="1"/>
            </a:lvl6pPr>
            <a:lvl7pPr marL="3598530" indent="0">
              <a:buNone/>
              <a:defRPr sz="2100" b="1"/>
            </a:lvl7pPr>
            <a:lvl8pPr marL="4198285" indent="0">
              <a:buNone/>
              <a:defRPr sz="2100" b="1"/>
            </a:lvl8pPr>
            <a:lvl9pPr marL="4798040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1513" y="2397901"/>
            <a:ext cx="5934026" cy="435647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22381" y="1692533"/>
            <a:ext cx="5936357" cy="70536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9755" indent="0">
              <a:buNone/>
              <a:defRPr sz="2600" b="1"/>
            </a:lvl2pPr>
            <a:lvl3pPr marL="1199510" indent="0">
              <a:buNone/>
              <a:defRPr sz="2400" b="1"/>
            </a:lvl3pPr>
            <a:lvl4pPr marL="1799265" indent="0">
              <a:buNone/>
              <a:defRPr sz="2100" b="1"/>
            </a:lvl4pPr>
            <a:lvl5pPr marL="2399020" indent="0">
              <a:buNone/>
              <a:defRPr sz="2100" b="1"/>
            </a:lvl5pPr>
            <a:lvl6pPr marL="2998775" indent="0">
              <a:buNone/>
              <a:defRPr sz="2100" b="1"/>
            </a:lvl6pPr>
            <a:lvl7pPr marL="3598530" indent="0">
              <a:buNone/>
              <a:defRPr sz="2100" b="1"/>
            </a:lvl7pPr>
            <a:lvl8pPr marL="4198285" indent="0">
              <a:buNone/>
              <a:defRPr sz="2100" b="1"/>
            </a:lvl8pPr>
            <a:lvl9pPr marL="4798040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22381" y="2397901"/>
            <a:ext cx="5936357" cy="435647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43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3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2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301050"/>
            <a:ext cx="4418460" cy="1281214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0855" y="301051"/>
            <a:ext cx="7507883" cy="645332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1513" y="1582265"/>
            <a:ext cx="4418460" cy="5172114"/>
          </a:xfrm>
        </p:spPr>
        <p:txBody>
          <a:bodyPr/>
          <a:lstStyle>
            <a:lvl1pPr marL="0" indent="0">
              <a:buNone/>
              <a:defRPr sz="1800"/>
            </a:lvl1pPr>
            <a:lvl2pPr marL="599755" indent="0">
              <a:buNone/>
              <a:defRPr sz="1600"/>
            </a:lvl2pPr>
            <a:lvl3pPr marL="1199510" indent="0">
              <a:buNone/>
              <a:defRPr sz="1300"/>
            </a:lvl3pPr>
            <a:lvl4pPr marL="1799265" indent="0">
              <a:buNone/>
              <a:defRPr sz="1200"/>
            </a:lvl4pPr>
            <a:lvl5pPr marL="2399020" indent="0">
              <a:buNone/>
              <a:defRPr sz="1200"/>
            </a:lvl5pPr>
            <a:lvl6pPr marL="2998775" indent="0">
              <a:buNone/>
              <a:defRPr sz="1200"/>
            </a:lvl6pPr>
            <a:lvl7pPr marL="3598530" indent="0">
              <a:buNone/>
              <a:defRPr sz="1200"/>
            </a:lvl7pPr>
            <a:lvl8pPr marL="4198285" indent="0">
              <a:buNone/>
              <a:defRPr sz="1200"/>
            </a:lvl8pPr>
            <a:lvl9pPr marL="479804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5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2423" y="5292884"/>
            <a:ext cx="8058150" cy="62485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2423" y="675613"/>
            <a:ext cx="8058150" cy="4536758"/>
          </a:xfrm>
        </p:spPr>
        <p:txBody>
          <a:bodyPr/>
          <a:lstStyle>
            <a:lvl1pPr marL="0" indent="0">
              <a:buNone/>
              <a:defRPr sz="4200"/>
            </a:lvl1pPr>
            <a:lvl2pPr marL="599755" indent="0">
              <a:buNone/>
              <a:defRPr sz="3700"/>
            </a:lvl2pPr>
            <a:lvl3pPr marL="1199510" indent="0">
              <a:buNone/>
              <a:defRPr sz="3100"/>
            </a:lvl3pPr>
            <a:lvl4pPr marL="1799265" indent="0">
              <a:buNone/>
              <a:defRPr sz="2600"/>
            </a:lvl4pPr>
            <a:lvl5pPr marL="2399020" indent="0">
              <a:buNone/>
              <a:defRPr sz="2600"/>
            </a:lvl5pPr>
            <a:lvl6pPr marL="2998775" indent="0">
              <a:buNone/>
              <a:defRPr sz="2600"/>
            </a:lvl6pPr>
            <a:lvl7pPr marL="3598530" indent="0">
              <a:buNone/>
              <a:defRPr sz="2600"/>
            </a:lvl7pPr>
            <a:lvl8pPr marL="4198285" indent="0">
              <a:buNone/>
              <a:defRPr sz="2600"/>
            </a:lvl8pPr>
            <a:lvl9pPr marL="4798040" indent="0">
              <a:buNone/>
              <a:defRPr sz="2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2423" y="5917739"/>
            <a:ext cx="8058150" cy="887398"/>
          </a:xfrm>
        </p:spPr>
        <p:txBody>
          <a:bodyPr/>
          <a:lstStyle>
            <a:lvl1pPr marL="0" indent="0">
              <a:buNone/>
              <a:defRPr sz="1800"/>
            </a:lvl1pPr>
            <a:lvl2pPr marL="599755" indent="0">
              <a:buNone/>
              <a:defRPr sz="1600"/>
            </a:lvl2pPr>
            <a:lvl3pPr marL="1199510" indent="0">
              <a:buNone/>
              <a:defRPr sz="1300"/>
            </a:lvl3pPr>
            <a:lvl4pPr marL="1799265" indent="0">
              <a:buNone/>
              <a:defRPr sz="1200"/>
            </a:lvl4pPr>
            <a:lvl5pPr marL="2399020" indent="0">
              <a:buNone/>
              <a:defRPr sz="1200"/>
            </a:lvl5pPr>
            <a:lvl6pPr marL="2998775" indent="0">
              <a:buNone/>
              <a:defRPr sz="1200"/>
            </a:lvl6pPr>
            <a:lvl7pPr marL="3598530" indent="0">
              <a:buNone/>
              <a:defRPr sz="1200"/>
            </a:lvl7pPr>
            <a:lvl8pPr marL="4198285" indent="0">
              <a:buNone/>
              <a:defRPr sz="1200"/>
            </a:lvl8pPr>
            <a:lvl9pPr marL="479804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0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302801"/>
            <a:ext cx="12087225" cy="1260211"/>
          </a:xfrm>
          <a:prstGeom prst="rect">
            <a:avLst/>
          </a:prstGeom>
        </p:spPr>
        <p:txBody>
          <a:bodyPr vert="horz" lIns="119951" tIns="59975" rIns="119951" bIns="5997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1513" y="1764295"/>
            <a:ext cx="12087225" cy="4990084"/>
          </a:xfrm>
          <a:prstGeom prst="rect">
            <a:avLst/>
          </a:prstGeom>
        </p:spPr>
        <p:txBody>
          <a:bodyPr vert="horz" lIns="119951" tIns="59975" rIns="119951" bIns="5997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1513" y="7008171"/>
            <a:ext cx="3133725" cy="402567"/>
          </a:xfrm>
          <a:prstGeom prst="rect">
            <a:avLst/>
          </a:prstGeom>
        </p:spPr>
        <p:txBody>
          <a:bodyPr vert="horz" lIns="119951" tIns="59975" rIns="119951" bIns="5997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D0DC7-F705-42AB-B449-13CB3B3F7EC2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88669" y="7008171"/>
            <a:ext cx="4252913" cy="402567"/>
          </a:xfrm>
          <a:prstGeom prst="rect">
            <a:avLst/>
          </a:prstGeom>
        </p:spPr>
        <p:txBody>
          <a:bodyPr vert="horz" lIns="119951" tIns="59975" rIns="119951" bIns="5997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25013" y="7008171"/>
            <a:ext cx="3133725" cy="402567"/>
          </a:xfrm>
          <a:prstGeom prst="rect">
            <a:avLst/>
          </a:prstGeom>
        </p:spPr>
        <p:txBody>
          <a:bodyPr vert="horz" lIns="119951" tIns="59975" rIns="119951" bIns="5997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657C1-69AC-4803-9037-64F70B993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8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99510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9816" indent="-449816" algn="l" defTabSz="1199510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4602" indent="-374847" algn="l" defTabSz="11995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99387" indent="-299877" algn="l" defTabSz="1199510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99142" indent="-299877" algn="l" defTabSz="119951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98897" indent="-299877" algn="l" defTabSz="1199510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98652" indent="-299877" algn="l" defTabSz="119951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8407" indent="-299877" algn="l" defTabSz="119951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98162" indent="-299877" algn="l" defTabSz="119951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97917" indent="-299877" algn="l" defTabSz="119951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9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9755" algn="l" defTabSz="1199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9510" algn="l" defTabSz="1199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9265" algn="l" defTabSz="1199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99020" algn="l" defTabSz="1199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8775" algn="l" defTabSz="1199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530" algn="l" defTabSz="1199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98285" algn="l" defTabSz="1199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98040" algn="l" defTabSz="1199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.korolchuk\Desktop\14.02.2018 1 источник_презентация_МАРТ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93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e.korolchuk\Desktop\14.02.2018 1 источник_презентация_МАРТ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277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e.korolchuk\Desktop\14.02.2018 1 источник_презентация_МАРТ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7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e.korolchuk\Desktop\14.02.2018 1 источник_презентация_МАРТ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4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e.korolchuk\Desktop\14.02.2018 1 источник_презентация_МАРТ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033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.korolchuk\Desktop\14.02.2018 1 источник_презентация_МАРТ\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372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.korolchuk\Desktop\14.02.2018 1 источник_презентация_МАРТ\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150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.korolchuk\Desktop\14.02.2018 1 источник_презентация_МАРТ\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60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.korolchuk\Desktop\14.02.2018 1 источник_презентация_МАРТ\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34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e.korolchuk\Desktop\14.02.2018 1 источник_презентация_МАРТ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453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e.korolchuk\Desktop\14.02.2018 1 источник_презентация_МАРТ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50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e.korolchuk\Desktop\14.02.2018 1 источник_презентация_МАРТ\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535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e.korolchuk\Desktop\14.02.2018 1 источник_презентация_МАРТ\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" y="0"/>
            <a:ext cx="1342261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0915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p.sankevich</dc:creator>
  <cp:lastModifiedBy>Корольчук Елена Александровна</cp:lastModifiedBy>
  <cp:revision>3</cp:revision>
  <dcterms:created xsi:type="dcterms:W3CDTF">2014-11-17T09:33:18Z</dcterms:created>
  <dcterms:modified xsi:type="dcterms:W3CDTF">2018-02-20T06:22:14Z</dcterms:modified>
</cp:coreProperties>
</file>